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8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A0C534-D050-458F-8881-E033C5C7075C}" type="datetimeFigureOut">
              <a:rPr lang="en-IN" smtClean="0"/>
              <a:t>17-01-2021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672D1F-CF35-4B73-8B49-46AB9409FD7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620689"/>
            <a:ext cx="7117180" cy="936103"/>
          </a:xfrm>
        </p:spPr>
        <p:txBody>
          <a:bodyPr/>
          <a:lstStyle/>
          <a:p>
            <a:pPr algn="ctr"/>
            <a:r>
              <a:rPr lang="en-IN" sz="2400" b="1" i="1" dirty="0" smtClean="0">
                <a:solidFill>
                  <a:srgbClr val="C00000"/>
                </a:solidFill>
              </a:rPr>
              <a:t>SKR &amp; SKR GOVT. COLLEGE FOR WOMEN(A), KADAPA</a:t>
            </a:r>
            <a:endParaRPr lang="en-IN" sz="2400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2132856"/>
            <a:ext cx="7117180" cy="3960440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sz="2800" b="1" i="1" dirty="0" smtClean="0">
                <a:solidFill>
                  <a:srgbClr val="C00000"/>
                </a:solidFill>
              </a:rPr>
              <a:t>Topic: </a:t>
            </a:r>
            <a:r>
              <a:rPr lang="en-IN" sz="2800" b="1" i="1" dirty="0" smtClean="0">
                <a:solidFill>
                  <a:srgbClr val="C00000"/>
                </a:solidFill>
              </a:rPr>
              <a:t>Integral Transformations</a:t>
            </a:r>
            <a:endParaRPr lang="en-IN" sz="2800" b="1" i="1" dirty="0" smtClean="0">
              <a:solidFill>
                <a:srgbClr val="C00000"/>
              </a:solidFill>
            </a:endParaRPr>
          </a:p>
          <a:p>
            <a:pPr algn="ctr"/>
            <a:endParaRPr lang="en-IN" sz="2800" b="1" i="1" dirty="0">
              <a:solidFill>
                <a:srgbClr val="C00000"/>
              </a:solidFill>
            </a:endParaRPr>
          </a:p>
          <a:p>
            <a:pPr algn="ctr"/>
            <a:r>
              <a:rPr lang="en-IN" sz="2800" b="1" i="1" dirty="0" smtClean="0">
                <a:solidFill>
                  <a:srgbClr val="C00000"/>
                </a:solidFill>
              </a:rPr>
              <a:t>By</a:t>
            </a:r>
          </a:p>
          <a:p>
            <a:pPr algn="ctr"/>
            <a:endParaRPr lang="en-IN" i="1" dirty="0"/>
          </a:p>
          <a:p>
            <a:pPr algn="ctr"/>
            <a:r>
              <a:rPr lang="en-IN" sz="2400" b="1" i="1" dirty="0" smtClean="0">
                <a:solidFill>
                  <a:srgbClr val="002060"/>
                </a:solidFill>
              </a:rPr>
              <a:t>K </a:t>
            </a:r>
            <a:r>
              <a:rPr lang="en-IN" sz="2400" b="1" i="1" dirty="0" err="1" smtClean="0">
                <a:solidFill>
                  <a:srgbClr val="002060"/>
                </a:solidFill>
              </a:rPr>
              <a:t>Shalini</a:t>
            </a:r>
            <a:endParaRPr lang="en-IN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IN" sz="2400" b="1" i="1" dirty="0" smtClean="0">
                <a:solidFill>
                  <a:srgbClr val="002060"/>
                </a:solidFill>
              </a:rPr>
              <a:t>Lecturer in Mathematics</a:t>
            </a:r>
          </a:p>
          <a:p>
            <a:pPr algn="ctr"/>
            <a:r>
              <a:rPr lang="en-IN" sz="2400" b="1" i="1" dirty="0" smtClean="0">
                <a:solidFill>
                  <a:srgbClr val="002060"/>
                </a:solidFill>
              </a:rPr>
              <a:t>SKR &amp; SKR Govt. College for Women(A), </a:t>
            </a:r>
            <a:br>
              <a:rPr lang="en-IN" sz="2400" b="1" i="1" dirty="0" smtClean="0">
                <a:solidFill>
                  <a:srgbClr val="002060"/>
                </a:solidFill>
              </a:rPr>
            </a:br>
            <a:r>
              <a:rPr lang="en-IN" sz="2400" b="1" i="1" dirty="0" err="1" smtClean="0">
                <a:solidFill>
                  <a:srgbClr val="002060"/>
                </a:solidFill>
              </a:rPr>
              <a:t>Kadapa</a:t>
            </a:r>
            <a:r>
              <a:rPr lang="en-IN" sz="2400" b="1" i="1" dirty="0" smtClean="0">
                <a:solidFill>
                  <a:srgbClr val="002060"/>
                </a:solidFill>
              </a:rPr>
              <a:t>.</a:t>
            </a:r>
          </a:p>
          <a:p>
            <a:endParaRPr lang="en-IN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ownloads\WhatsApp Image 2021-01-15 at 3.15.39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8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ownloads\WhatsApp Image 2021-01-15 at 3.16.3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9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ownloads\WhatsApp Image 2021-01-15 at 3.17.52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ownloads\WhatsApp Image 2021-01-15 at 3.19.0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8496944" cy="62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5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ownloads\WhatsApp Image 2021-01-15 at 3.20.00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4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ownloads\WhatsApp Image 2021-01-15 at 3.21.35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4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ownloads\WhatsApp Image 2021-01-15 at 3.22.42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0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ownloads\WhatsApp Image 2021-01-15 at 3.23.38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1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ownloads\WhatsApp Image 2021-01-15 at 3.24.24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18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9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Downloads\WhatsApp Image 2021-01-15 at 3.25.18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9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WhatsApp Image 2021-01-15 at 3.06.16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GAUSS DIVERGENCE THEOREM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939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Downloads\WhatsApp Image 2021-01-15 at 3.26.0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ll\Downloads\WhatsApp Image 2021-01-15 at 3.26.45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8799"/>
            <a:ext cx="8496944" cy="59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1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ownloads\WhatsApp Image 2021-01-15 at 3.27.42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1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Downloads\WhatsApp Image 2021-01-15 at 3.28.42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07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ll\Downloads\WhatsApp Image 2021-01-15 at 3.29.44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35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ell\Downloads\WhatsApp Image 2021-01-15 at 3.30.36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1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ll\Downloads\WhatsApp Image 2021-01-15 at 3.31.4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0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ell\Downloads\WhatsApp Image 2021-01-15 at 3.32.5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21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ownloads\WhatsApp Image 2021-01-15 at 3.34.37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91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ell\Downloads\WhatsApp Image 2021-01-15 at 3.35.3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9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WhatsApp Image 2021-01-15 at 3.08.0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1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Downloads\WhatsApp Image 2021-01-15 at 3.36.32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63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348880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b="1" dirty="0" smtClean="0">
                <a:solidFill>
                  <a:srgbClr val="C00000"/>
                </a:solidFill>
                <a:latin typeface="Algerian" pitchFamily="82" charset="0"/>
              </a:rPr>
              <a:t>THANK YOU</a:t>
            </a:r>
            <a:endParaRPr lang="en-IN" sz="88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3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ownloads\WhatsApp Image 2021-01-15 at 3.09.04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400"/>
            <a:ext cx="8568952" cy="62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8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ownloads\WhatsApp Image 2021-01-15 at 3.10.15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" y="1196752"/>
            <a:ext cx="87614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1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ownloads\WhatsApp Image 2021-01-15 at 3.11.18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60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3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ownloads\WhatsApp Image 2021-01-15 at 3.12.07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0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ownloads\WhatsApp Image 2021-01-15 at 3.12.58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6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ownloads\WhatsApp Image 2021-01-15 at 3.14.04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8479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68</TotalTime>
  <Words>34</Words>
  <Application>Microsoft Office PowerPoint</Application>
  <PresentationFormat>On-screen Show (4:3)</PresentationFormat>
  <Paragraphs>10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Spring</vt:lpstr>
      <vt:lpstr>SKR &amp; SKR GOVT. COLLEGE FOR WOMEN(A), KADAPA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 &amp; SKR GOVT. COLLEGE FOR WOMEN(A), KADAPA</dc:title>
  <dc:creator>dell</dc:creator>
  <cp:lastModifiedBy>dell</cp:lastModifiedBy>
  <cp:revision>12</cp:revision>
  <dcterms:created xsi:type="dcterms:W3CDTF">2021-01-15T12:13:37Z</dcterms:created>
  <dcterms:modified xsi:type="dcterms:W3CDTF">2021-01-17T11:05:14Z</dcterms:modified>
</cp:coreProperties>
</file>